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0" r:id="rId3"/>
    <p:sldId id="289" r:id="rId4"/>
    <p:sldId id="260" r:id="rId5"/>
    <p:sldId id="263" r:id="rId6"/>
    <p:sldId id="290" r:id="rId7"/>
    <p:sldId id="281" r:id="rId8"/>
    <p:sldId id="274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B9"/>
    <a:srgbClr val="66FF99"/>
    <a:srgbClr val="02300B"/>
    <a:srgbClr val="006600"/>
    <a:srgbClr val="78E775"/>
    <a:srgbClr val="A2EEA0"/>
    <a:srgbClr val="B8CC98"/>
    <a:srgbClr val="008000"/>
    <a:srgbClr val="034D1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072A-9F2E-450B-B845-A2E735A70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109C-F064-4949-8C51-AE25B7F4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4B4F-F850-449F-9E96-B78703FE2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2BD62-D730-4B5A-96BA-D0D669412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ACC3-C4F2-4586-95E7-3EF87BE8C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2B22-4A5E-4506-AEB6-55F43580F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317D5-A0EA-43D7-9462-5DA67CD9C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0D7F-C035-4D96-A3B4-43DB82EAD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FBB8-F799-4D0F-AAE0-82AA7210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08AB-0544-4176-A5B6-DB637D033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9308-2E09-4D4C-91A2-0412D48D0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  <a:gs pos="0">
              <a:schemeClr val="bg1">
                <a:alpha val="0"/>
              </a:schemeClr>
            </a:gs>
            <a:gs pos="50000">
              <a:srgbClr val="B8CC98">
                <a:alpha val="0"/>
              </a:srgbClr>
            </a:gs>
            <a:gs pos="100000">
              <a:srgbClr val="78E775">
                <a:alpha val="77255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3B8E79-4FC0-4640-ABCB-7EC6EE220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Дятьковская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городская гимназия»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4"/>
            <a:ext cx="8424936" cy="144655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34D1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Коллектив – это богатство индивидуальностей»</a:t>
            </a:r>
            <a:endParaRPr lang="ru-RU" sz="4400" b="1" dirty="0">
              <a:solidFill>
                <a:srgbClr val="0230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988840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ВОСПИТАТЕЛЬНАЯ ПРАКТИКА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Итоги нашей совместной работы: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8784976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 проект «Своих не бросаем» продолжит свою реализацию;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удалось воплотить в жизнь все задумки и идеи;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смогли привлечь внимание родителей и родственников детей, для оказания посильной помощи нашим участникам СВО.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провели анкетирование родителей, которые отметили положительные качественные изменения в своих и детских взглядах.</a:t>
            </a: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37112"/>
            <a:ext cx="3312368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Пришли к выводу: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4293096"/>
            <a:ext cx="54006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Мы своих не бросаем! Солдатам нужна наша поддержка!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VWbbho1R4I.jpg"/>
          <p:cNvPicPr>
            <a:picLocks noChangeAspect="1"/>
          </p:cNvPicPr>
          <p:nvPr/>
        </p:nvPicPr>
        <p:blipFill>
          <a:blip r:embed="rId2" cstate="print"/>
          <a:srcRect t="38450"/>
          <a:stretch>
            <a:fillRect/>
          </a:stretch>
        </p:blipFill>
        <p:spPr>
          <a:xfrm>
            <a:off x="683568" y="5200696"/>
            <a:ext cx="2106414" cy="165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marL="342900" indent="-342900" algn="ctr" eaLnBrk="0" hangingPunct="0"/>
            <a:r>
              <a:rPr lang="ru-RU"/>
              <a:t>  </a:t>
            </a:r>
            <a:endParaRPr lang="ru-RU" sz="1200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640960" cy="954107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Социально значимый, нравственно-патриотический проект «Своих не бросаем»</a:t>
            </a:r>
          </a:p>
        </p:txBody>
      </p:sp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139952" cy="317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0648"/>
            <a:ext cx="3960440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Цель нашего проекта: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64096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оказать помощь участникам СВО.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132856"/>
            <a:ext cx="4896544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Задачи нашего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068960"/>
            <a:ext cx="864096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сбор гуманитарной и финансовой помощи;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участие в акциях, направленных на поддержку военнослужащих;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ü"/>
            </a:pPr>
            <a:r>
              <a:rPr lang="ru-RU" sz="3200" b="1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привлечение учащихся, </a:t>
            </a:r>
            <a:r>
              <a:rPr lang="ru-RU" sz="32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родителей, родственников для оказания 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60648"/>
            <a:ext cx="7416824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Писали письма  нашим защитникам</a:t>
            </a:r>
          </a:p>
        </p:txBody>
      </p:sp>
      <p:pic>
        <p:nvPicPr>
          <p:cNvPr id="11" name="Рисунок 10" descr="п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789040"/>
            <a:ext cx="4968552" cy="291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7037"/>
            <a:ext cx="4104456" cy="248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письм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96752"/>
            <a:ext cx="415267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ewp2BO2CcQ.jpg"/>
          <p:cNvPicPr>
            <a:picLocks noChangeAspect="1"/>
          </p:cNvPicPr>
          <p:nvPr/>
        </p:nvPicPr>
        <p:blipFill>
          <a:blip r:embed="rId2" cstate="print"/>
          <a:srcRect l="32552" r="7448" b="20813"/>
          <a:stretch>
            <a:fillRect/>
          </a:stretch>
        </p:blipFill>
        <p:spPr>
          <a:xfrm>
            <a:off x="3275856" y="4293096"/>
            <a:ext cx="2592288" cy="235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Участвовали в акции «Тепло для героя»</a:t>
            </a:r>
          </a:p>
        </p:txBody>
      </p:sp>
      <p:pic>
        <p:nvPicPr>
          <p:cNvPr id="8" name="Рисунок 7" descr="9wK6gpHvXq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410445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JJI2miuddE.jpg"/>
          <p:cNvPicPr>
            <a:picLocks noChangeAspect="1"/>
          </p:cNvPicPr>
          <p:nvPr/>
        </p:nvPicPr>
        <p:blipFill>
          <a:blip r:embed="rId4" cstate="print"/>
          <a:srcRect t="12478" r="16138"/>
          <a:stretch>
            <a:fillRect/>
          </a:stretch>
        </p:blipFill>
        <p:spPr>
          <a:xfrm>
            <a:off x="395536" y="1484784"/>
            <a:ext cx="4248472" cy="227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_68EcygGosE.jpg"/>
          <p:cNvPicPr>
            <a:picLocks noChangeAspect="1"/>
          </p:cNvPicPr>
          <p:nvPr/>
        </p:nvPicPr>
        <p:blipFill>
          <a:blip r:embed="rId5" cstate="print"/>
          <a:srcRect l="14383" t="23373" b="6508"/>
          <a:stretch>
            <a:fillRect/>
          </a:stretch>
        </p:blipFill>
        <p:spPr>
          <a:xfrm>
            <a:off x="395536" y="3861048"/>
            <a:ext cx="22322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UhtqqxpW3k.jpg"/>
          <p:cNvPicPr>
            <a:picLocks noChangeAspect="1"/>
          </p:cNvPicPr>
          <p:nvPr/>
        </p:nvPicPr>
        <p:blipFill>
          <a:blip r:embed="rId6" cstate="print"/>
          <a:srcRect t="23750"/>
          <a:stretch>
            <a:fillRect/>
          </a:stretch>
        </p:blipFill>
        <p:spPr>
          <a:xfrm>
            <a:off x="6588224" y="3861048"/>
            <a:ext cx="2376264" cy="277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699792" y="3933056"/>
            <a:ext cx="381642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 и бабушки вязали носки.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3528" y="908720"/>
            <a:ext cx="86409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Изготавливали АНГЕЛОВ-ХРАНИТЕЛЕЙ с пожеланиями, вкладывали в носки.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Готовили подарки к Новому Году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5364088" cy="282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789040"/>
            <a:ext cx="5400600" cy="28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Готовили подарки ко Дню Защитника Отечества</a:t>
            </a:r>
          </a:p>
        </p:txBody>
      </p:sp>
      <p:pic>
        <p:nvPicPr>
          <p:cNvPr id="6" name="Рисунок 5" descr="xk_rEEuQo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320480" cy="239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IW6f3YtmWM.jpg"/>
          <p:cNvPicPr>
            <a:picLocks noChangeAspect="1"/>
          </p:cNvPicPr>
          <p:nvPr/>
        </p:nvPicPr>
        <p:blipFill>
          <a:blip r:embed="rId3" cstate="print"/>
          <a:srcRect t="14439" r="7778"/>
          <a:stretch>
            <a:fillRect/>
          </a:stretch>
        </p:blipFill>
        <p:spPr>
          <a:xfrm>
            <a:off x="1331640" y="3933056"/>
            <a:ext cx="6480720" cy="277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o8Cm8oJ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432048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764704"/>
            <a:ext cx="756084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Делали «сладкие» звёзды и медали нашим защитникам.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3645024"/>
            <a:ext cx="8352928" cy="461665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Посетили выставку «Знаете, каким он парнем был?!» </a:t>
            </a:r>
          </a:p>
        </p:txBody>
      </p:sp>
      <p:pic>
        <p:nvPicPr>
          <p:cNvPr id="12" name="Рисунок 11" descr="pydVxOsT-fo.jpg"/>
          <p:cNvPicPr>
            <a:picLocks noChangeAspect="1"/>
          </p:cNvPicPr>
          <p:nvPr/>
        </p:nvPicPr>
        <p:blipFill>
          <a:blip r:embed="rId2" cstate="print"/>
          <a:srcRect t="14706" b="8824"/>
          <a:stretch>
            <a:fillRect/>
          </a:stretch>
        </p:blipFill>
        <p:spPr>
          <a:xfrm>
            <a:off x="1259632" y="4293096"/>
            <a:ext cx="6563806" cy="23762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188641"/>
            <a:ext cx="8820472" cy="446276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Встреча с участником СВО – Букиным Андреем Викторовичем</a:t>
            </a:r>
          </a:p>
        </p:txBody>
      </p:sp>
      <p:pic>
        <p:nvPicPr>
          <p:cNvPr id="14" name="Рисунок 13" descr="exipPBZ2q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360798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nO5fH8e05y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764704"/>
            <a:ext cx="3984443" cy="271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4104456" cy="954107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Отправляли помощь нашим защитникам</a:t>
            </a:r>
          </a:p>
        </p:txBody>
      </p:sp>
      <p:pic>
        <p:nvPicPr>
          <p:cNvPr id="8" name="Рисунок 7" descr="WzJM54MxvQI.jpg"/>
          <p:cNvPicPr>
            <a:picLocks noChangeAspect="1"/>
          </p:cNvPicPr>
          <p:nvPr/>
        </p:nvPicPr>
        <p:blipFill>
          <a:blip r:embed="rId2" cstate="print"/>
          <a:srcRect l="25323" t="3618" r="31253"/>
          <a:stretch>
            <a:fillRect/>
          </a:stretch>
        </p:blipFill>
        <p:spPr>
          <a:xfrm>
            <a:off x="251520" y="1772816"/>
            <a:ext cx="3744416" cy="383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188640"/>
            <a:ext cx="4392488" cy="954107"/>
          </a:xfrm>
          <a:prstGeom prst="rect">
            <a:avLst/>
          </a:prstGeom>
          <a:solidFill>
            <a:srgbClr val="B9F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300B"/>
                </a:solidFill>
                <a:latin typeface="Times New Roman" pitchFamily="18" charset="0"/>
                <a:cs typeface="Times New Roman" pitchFamily="18" charset="0"/>
              </a:rPr>
              <a:t>Приготовили подарки ко Дню Победы</a:t>
            </a:r>
          </a:p>
        </p:txBody>
      </p:sp>
      <p:pic>
        <p:nvPicPr>
          <p:cNvPr id="9" name="Рисунок 8" descr="_v8-oB0v5Cw.jpg"/>
          <p:cNvPicPr>
            <a:picLocks noChangeAspect="1"/>
          </p:cNvPicPr>
          <p:nvPr/>
        </p:nvPicPr>
        <p:blipFill>
          <a:blip r:embed="rId3" cstate="print"/>
          <a:srcRect r="4470"/>
          <a:stretch>
            <a:fillRect/>
          </a:stretch>
        </p:blipFill>
        <p:spPr>
          <a:xfrm>
            <a:off x="4427984" y="4005064"/>
            <a:ext cx="4521596" cy="225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4zW7-ejzqQ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4464495" cy="225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213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Васильевич</dc:creator>
  <cp:lastModifiedBy>ЦОС-24</cp:lastModifiedBy>
  <cp:revision>106</cp:revision>
  <dcterms:created xsi:type="dcterms:W3CDTF">2007-06-29T18:58:34Z</dcterms:created>
  <dcterms:modified xsi:type="dcterms:W3CDTF">2025-03-20T19:54:21Z</dcterms:modified>
</cp:coreProperties>
</file>